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5544-6849-4D3D-AB31-D92C9648A16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0AAF-F277-4C35-9DAB-31DD74627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/>
          <a:lstStyle>
            <a:lvl1pPr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34819" name="Rectangle 6"/>
          <p:cNvSpPr txBox="1">
            <a:spLocks noGrp="1" noChangeArrowheads="1"/>
          </p:cNvSpPr>
          <p:nvPr/>
        </p:nvSpPr>
        <p:spPr bwMode="auto">
          <a:xfrm>
            <a:off x="401638" y="9721850"/>
            <a:ext cx="39354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EFC207-D74F-4A74-A0A6-1301E0A2807B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4551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4862513"/>
            <a:ext cx="59467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48" tIns="48225" rIns="96448" bIns="48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4823" name="Espace réservé du pied de page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anose="020B0604020202020204" pitchFamily="34" charset="0"/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56680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505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020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6253"/>
            <a:ext cx="10515600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7008"/>
            <a:ext cx="10515600" cy="496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0466" y="6304912"/>
            <a:ext cx="1033334" cy="46800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61009"/>
            <a:ext cx="9144000" cy="1134753"/>
          </a:xfrm>
        </p:spPr>
        <p:txBody>
          <a:bodyPr/>
          <a:lstStyle/>
          <a:p>
            <a:r>
              <a:rPr lang="en-GB" dirty="0"/>
              <a:t>Carbon footprint training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1453896"/>
          </a:xfrm>
        </p:spPr>
        <p:txBody>
          <a:bodyPr>
            <a:normAutofit/>
          </a:bodyPr>
          <a:lstStyle/>
          <a:p>
            <a:r>
              <a:rPr lang="en-GB" dirty="0"/>
              <a:t>20-21 April 2016</a:t>
            </a:r>
          </a:p>
          <a:p>
            <a:endParaRPr lang="en-GB" dirty="0"/>
          </a:p>
          <a:p>
            <a:r>
              <a:rPr lang="en-GB" dirty="0"/>
              <a:t>Introduction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9" y="535377"/>
            <a:ext cx="975571" cy="9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en-GB" altLang="fr-FR" dirty="0"/>
              <a:t>Training session’s main objectives</a:t>
            </a:r>
          </a:p>
        </p:txBody>
      </p:sp>
      <p:sp>
        <p:nvSpPr>
          <p:cNvPr id="33795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fr-FR" dirty="0"/>
              <a:t>Discover and understand the carbon footprint methodology and calculation tools.</a:t>
            </a:r>
          </a:p>
          <a:p>
            <a:pPr eaLnBrk="1" hangingPunct="1"/>
            <a:endParaRPr lang="en-GB" altLang="fr-FR" dirty="0"/>
          </a:p>
          <a:p>
            <a:pPr eaLnBrk="1" hangingPunct="1"/>
            <a:r>
              <a:rPr lang="en-GB" altLang="fr-FR" dirty="0"/>
              <a:t>Be able to prepare a first carbon footprint internally.</a:t>
            </a:r>
          </a:p>
          <a:p>
            <a:pPr eaLnBrk="1" hangingPunct="1"/>
            <a:endParaRPr lang="en-GB" altLang="fr-FR" dirty="0"/>
          </a:p>
          <a:p>
            <a:pPr eaLnBrk="1" hangingPunct="1"/>
            <a:r>
              <a:rPr lang="en-GB" altLang="fr-FR" dirty="0"/>
              <a:t>Being able to work with a consultant, for the realization of the carbon footprint</a:t>
            </a:r>
          </a:p>
          <a:p>
            <a:pPr eaLnBrk="1" hangingPunct="1"/>
            <a:endParaRPr lang="en-GB" alt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9101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n-GB" dirty="0"/>
              <a:t>Program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839" indent="-342839">
              <a:buNone/>
              <a:defRPr/>
            </a:pPr>
            <a:r>
              <a:rPr lang="en-GB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Day 1 : 9:00 AM – 17:30 PM</a:t>
            </a:r>
            <a:endParaRPr lang="en-GB" sz="2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839" indent="-342839">
              <a:defRPr/>
            </a:pPr>
            <a:r>
              <a:rPr lang="en-GB" sz="1800" dirty="0"/>
              <a:t>Main objectives of the training session, program and pedagogic approach</a:t>
            </a:r>
          </a:p>
          <a:p>
            <a:pPr marL="342839" indent="-342839">
              <a:defRPr/>
            </a:pPr>
            <a:r>
              <a:rPr lang="en-GB" sz="1800" dirty="0"/>
              <a:t>Synthesis of main energy and climate challenges</a:t>
            </a:r>
          </a:p>
          <a:p>
            <a:pPr marL="342839" indent="-342839">
              <a:defRPr/>
            </a:pPr>
            <a:r>
              <a:rPr lang="en-GB" sz="1800" dirty="0"/>
              <a:t>Fundamental methodology principles of carbon footprint</a:t>
            </a:r>
          </a:p>
          <a:p>
            <a:pPr marL="342839" indent="-342839">
              <a:defRPr/>
            </a:pPr>
            <a:r>
              <a:rPr lang="en-GB" sz="1800" dirty="0"/>
              <a:t>Defining the perimeter: methodology principles</a:t>
            </a:r>
          </a:p>
          <a:p>
            <a:pPr marL="342839" indent="-342839">
              <a:defRPr/>
            </a:pPr>
            <a:r>
              <a:rPr lang="en-GB" sz="1800" dirty="0"/>
              <a:t>Workshop: working on the tools</a:t>
            </a:r>
          </a:p>
          <a:p>
            <a:pPr marL="342839" indent="-342839">
              <a:buNone/>
              <a:defRPr/>
            </a:pPr>
            <a:r>
              <a:rPr lang="en-GB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Day 2: 9:00 AM – 17:30 PM 0</a:t>
            </a:r>
            <a:endParaRPr lang="en-GB" sz="2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839" indent="-342839">
              <a:defRPr/>
            </a:pPr>
            <a:r>
              <a:rPr lang="en-GB" sz="1800" dirty="0"/>
              <a:t>Workshop: working on the tools</a:t>
            </a:r>
          </a:p>
          <a:p>
            <a:pPr marL="342839" indent="-342839">
              <a:defRPr/>
            </a:pPr>
            <a:r>
              <a:rPr lang="en-GB" sz="1800" dirty="0"/>
              <a:t>Defining the actions</a:t>
            </a:r>
          </a:p>
          <a:p>
            <a:pPr marL="342839" indent="-342839">
              <a:defRPr/>
            </a:pPr>
            <a:r>
              <a:rPr lang="en-GB" sz="1800" dirty="0"/>
              <a:t>Carbon footprint projet: main steps.</a:t>
            </a:r>
          </a:p>
          <a:p>
            <a:pPr marL="342839" indent="-342839">
              <a:defRPr/>
            </a:pPr>
            <a:r>
              <a:rPr lang="en-GB" sz="1800" dirty="0"/>
              <a:t>Pilot phase: organisation and details</a:t>
            </a:r>
          </a:p>
          <a:p>
            <a:pPr marL="342839" indent="-342839">
              <a:defRPr/>
            </a:pPr>
            <a:r>
              <a:rPr lang="en-GB" sz="1800" dirty="0"/>
              <a:t>Session evaluation</a:t>
            </a:r>
          </a:p>
          <a:p>
            <a:pPr marL="342839" indent="-342839">
              <a:buNone/>
              <a:defRPr/>
            </a:pPr>
            <a:endParaRPr lang="en-GB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2259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sz="3200" dirty="0"/>
              <a:t>Pedagogy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839" indent="-342839">
              <a:defRPr/>
            </a:pPr>
            <a:r>
              <a:rPr lang="en-GB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and interactions</a:t>
            </a:r>
          </a:p>
          <a:p>
            <a:pPr marL="800039" lvl="1" indent="-342839">
              <a:defRPr/>
            </a:pPr>
            <a:r>
              <a:rPr lang="en-GB" sz="1800" dirty="0"/>
              <a:t>Energy and climate fundamentals</a:t>
            </a:r>
          </a:p>
          <a:p>
            <a:pPr marL="800039" lvl="1" indent="-342839">
              <a:defRPr/>
            </a:pPr>
            <a:r>
              <a:rPr lang="en-GB" sz="1800" dirty="0"/>
              <a:t>Methodology</a:t>
            </a:r>
          </a:p>
          <a:p>
            <a:pPr marL="800039" lvl="1" indent="-342839">
              <a:defRPr/>
            </a:pPr>
            <a:endParaRPr lang="en-GB" sz="1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839" indent="-342839">
              <a:defRPr/>
            </a:pPr>
            <a:r>
              <a:rPr lang="en-GB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Workshops to manipulate</a:t>
            </a:r>
            <a:endParaRPr lang="en-GB" sz="2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819" lvl="1" indent="-285700">
              <a:defRPr/>
            </a:pPr>
            <a:r>
              <a:rPr lang="en-GB" sz="1800" dirty="0"/>
              <a:t>Main spreadsheet</a:t>
            </a:r>
          </a:p>
          <a:p>
            <a:pPr marL="742819" lvl="1" indent="-285700">
              <a:defRPr/>
            </a:pPr>
            <a:r>
              <a:rPr lang="en-GB" sz="1800" dirty="0"/>
              <a:t>Simple exercise</a:t>
            </a:r>
          </a:p>
          <a:p>
            <a:pPr marL="742819" lvl="1" indent="-285700">
              <a:buNone/>
              <a:defRPr/>
            </a:pPr>
            <a:endParaRPr lang="en-GB" sz="1800" dirty="0"/>
          </a:p>
          <a:p>
            <a:pPr marL="742819" lvl="1" indent="-285700">
              <a:buNone/>
              <a:defRPr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21123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bjectifs de la formation"/>
  <p:tag name="PXID" val="4"/>
  <p:tag name="SID" val="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 programme de la formation"/>
  <p:tag name="PXID" val="4"/>
  <p:tag name="SID" val="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cisions sur le déroulement de la formation"/>
  <p:tag name="PXID" val="4"/>
  <p:tag name="SID" val="262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151</Words>
  <Application>Microsoft Office PowerPoint</Application>
  <PresentationFormat>Personnalisé</PresentationFormat>
  <Paragraphs>35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Carbon footprint training</vt:lpstr>
      <vt:lpstr>Training session’s main objectives</vt:lpstr>
      <vt:lpstr>Program</vt:lpstr>
      <vt:lpstr>Pedagogy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KORNMANN</dc:creator>
  <cp:lastModifiedBy>SAOUT Claire</cp:lastModifiedBy>
  <cp:revision>7</cp:revision>
  <dcterms:created xsi:type="dcterms:W3CDTF">2016-04-08T10:25:25Z</dcterms:created>
  <dcterms:modified xsi:type="dcterms:W3CDTF">2016-05-09T13:41:45Z</dcterms:modified>
</cp:coreProperties>
</file>