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7621" autoAdjust="0"/>
  </p:normalViewPr>
  <p:slideViewPr>
    <p:cSldViewPr snapToGrid="0">
      <p:cViewPr varScale="1">
        <p:scale>
          <a:sx n="80" d="100"/>
          <a:sy n="80" d="100"/>
        </p:scale>
        <p:origin x="-4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45544-6849-4D3D-AB31-D92C9648A168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0AAF-F277-4C35-9DAB-31DD746276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0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48131" name="Rectangle 6"/>
          <p:cNvSpPr txBox="1">
            <a:spLocks noGrp="1" noChangeArrowheads="1"/>
          </p:cNvSpPr>
          <p:nvPr/>
        </p:nvSpPr>
        <p:spPr bwMode="auto">
          <a:xfrm>
            <a:off x="401638" y="9721850"/>
            <a:ext cx="3937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 anchor="b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48132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 anchor="b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B787E5-3584-4497-92FA-99C54DB73BD4}" type="slidenum">
              <a:rPr lang="fr-FR" altLang="fr-FR" sz="1300"/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 sz="1300"/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3500" y="769938"/>
            <a:ext cx="7194550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4862513"/>
            <a:ext cx="5949950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48" tIns="48225" rIns="96448" bIns="482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8135" name="Espace réservé du pied de page 6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>
                <a:latin typeface="Arial" panose="020B0604020202020204" pitchFamily="34" charset="0"/>
              </a:rPr>
              <a:t>BILAN CARBONE</a:t>
            </a:r>
          </a:p>
        </p:txBody>
      </p:sp>
    </p:spTree>
    <p:extLst>
      <p:ext uri="{BB962C8B-B14F-4D97-AF65-F5344CB8AC3E}">
        <p14:creationId xmlns:p14="http://schemas.microsoft.com/office/powerpoint/2010/main" val="38172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632D91-9210-4F8F-88EA-98519163A4D8}" type="slidenum">
              <a:rPr lang="fr-FR" altLang="fr-FR" sz="1300"/>
              <a:pPr eaLnBrk="1" hangingPunct="1">
                <a:spcBef>
                  <a:spcPct val="0"/>
                </a:spcBef>
              </a:pPr>
              <a:t>3</a:t>
            </a:fld>
            <a:endParaRPr lang="fr-FR" altLang="fr-FR" sz="1300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5088" y="769938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5173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8D0495-07AD-487C-9651-9BF7952ACE54}" type="slidenum">
              <a:rPr lang="fr-FR" altLang="fr-FR" sz="1300"/>
              <a:pPr eaLnBrk="1" hangingPunct="1">
                <a:spcBef>
                  <a:spcPct val="0"/>
                </a:spcBef>
              </a:pPr>
              <a:t>4</a:t>
            </a:fld>
            <a:endParaRPr lang="fr-FR" altLang="fr-FR" sz="1300"/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5088" y="769938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130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46253"/>
            <a:ext cx="10515600" cy="668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7008"/>
            <a:ext cx="10515600" cy="4969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20466" y="6304912"/>
            <a:ext cx="1033334" cy="468000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838200" y="6176963"/>
            <a:ext cx="10515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061009"/>
            <a:ext cx="9144000" cy="1134753"/>
          </a:xfrm>
        </p:spPr>
        <p:txBody>
          <a:bodyPr/>
          <a:lstStyle/>
          <a:p>
            <a:r>
              <a:rPr lang="fr-FR" dirty="0"/>
              <a:t>Train the </a:t>
            </a:r>
            <a:r>
              <a:rPr lang="fr-FR" dirty="0" err="1"/>
              <a:t>trainers</a:t>
            </a:r>
            <a:r>
              <a:rPr lang="fr-FR" dirty="0"/>
              <a:t> session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425696"/>
            <a:ext cx="9144000" cy="1453896"/>
          </a:xfrm>
        </p:spPr>
        <p:txBody>
          <a:bodyPr>
            <a:normAutofit/>
          </a:bodyPr>
          <a:lstStyle/>
          <a:p>
            <a:r>
              <a:rPr lang="en-US" dirty="0"/>
              <a:t>20-21 April 2016</a:t>
            </a:r>
          </a:p>
          <a:p>
            <a:endParaRPr lang="en-US" dirty="0"/>
          </a:p>
          <a:p>
            <a:r>
              <a:rPr lang="en-US" dirty="0"/>
              <a:t>Animation of a case study sequence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95" y="455865"/>
            <a:ext cx="2375210" cy="23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7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fr-FR" sz="3200"/>
              <a:t>Objectif and organisation of the sequence</a:t>
            </a:r>
          </a:p>
        </p:txBody>
      </p:sp>
      <p:sp>
        <p:nvSpPr>
          <p:cNvPr id="3686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3200" b="1"/>
              <a:t>Objectives</a:t>
            </a:r>
            <a:endParaRPr lang="en-US" b="1"/>
          </a:p>
          <a:p>
            <a:pPr eaLnBrk="1" hangingPunct="1">
              <a:buFont typeface="Arial" charset="0"/>
              <a:buChar char="•"/>
              <a:defRPr/>
            </a:pPr>
            <a:r>
              <a:rPr lang="en-US"/>
              <a:t>Learn techniques and methods to be comfortable in the animation sequence with a case study</a:t>
            </a:r>
          </a:p>
          <a:p>
            <a:pPr marL="0" indent="0">
              <a:buNone/>
              <a:defRPr/>
            </a:pPr>
            <a:endParaRPr lang="en-US" sz="3200" b="1"/>
          </a:p>
          <a:p>
            <a:pPr marL="0" indent="0">
              <a:buNone/>
              <a:defRPr/>
            </a:pPr>
            <a:r>
              <a:rPr lang="en-US" sz="3200" b="1"/>
              <a:t>Organisation</a:t>
            </a:r>
            <a:endParaRPr lang="en-US" b="1"/>
          </a:p>
          <a:p>
            <a:pPr eaLnBrk="1" hangingPunct="1">
              <a:buFont typeface="Arial" charset="0"/>
              <a:buChar char="•"/>
              <a:defRPr/>
            </a:pPr>
            <a:r>
              <a:rPr lang="en-US"/>
              <a:t>Exercice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/>
              <a:t>Debriefing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/>
              <a:t>Additional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815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 vert="horz" lIns="91424" tIns="45712" rIns="91424" bIns="45712" rtlCol="0" anchor="t">
            <a:normAutofit/>
          </a:bodyPr>
          <a:lstStyle/>
          <a:p>
            <a:pPr defTabSz="913916">
              <a:defRPr/>
            </a:pPr>
            <a:r>
              <a:rPr lang="en-US" sz="3600" dirty="0">
                <a:latin typeface="+mn-lt"/>
              </a:rPr>
              <a:t>Exercise</a:t>
            </a:r>
          </a:p>
        </p:txBody>
      </p:sp>
      <p:sp>
        <p:nvSpPr>
          <p:cNvPr id="37891" name="Espace réservé du contenu 4"/>
          <p:cNvSpPr>
            <a:spLocks noGrp="1"/>
          </p:cNvSpPr>
          <p:nvPr>
            <p:ph idx="1"/>
          </p:nvPr>
        </p:nvSpPr>
        <p:spPr/>
        <p:txBody>
          <a:bodyPr vert="horz" lIns="91424" tIns="45712" rIns="91424" bIns="45712" rtlCol="0">
            <a:normAutofit/>
          </a:bodyPr>
          <a:lstStyle/>
          <a:p>
            <a:pPr marL="341313" indent="-341313" defTabSz="912813"/>
            <a:r>
              <a:rPr lang="en-US" altLang="fr-FR" sz="2400" u="sng" dirty="0"/>
              <a:t>Objective</a:t>
            </a:r>
            <a:r>
              <a:rPr lang="en-US" altLang="fr-FR" sz="2400" dirty="0"/>
              <a:t>: To install and run a sequence comprising a case study. Example sequence EDS of the BC training.</a:t>
            </a:r>
          </a:p>
          <a:p>
            <a:pPr marL="341313" indent="-341313" defTabSz="912813"/>
            <a:r>
              <a:rPr lang="en-US" altLang="fr-FR" sz="2400" u="sng" dirty="0"/>
              <a:t>Organization</a:t>
            </a:r>
            <a:r>
              <a:rPr lang="en-US" altLang="fr-FR" sz="2400" dirty="0"/>
              <a:t>: one trainer, others are students.</a:t>
            </a:r>
          </a:p>
          <a:p>
            <a:pPr marL="341313" indent="-341313" defTabSz="912813"/>
            <a:r>
              <a:rPr lang="en-US" altLang="fr-FR" sz="2400" u="sng" dirty="0"/>
              <a:t>Instructions</a:t>
            </a:r>
            <a:r>
              <a:rPr lang="en-US" altLang="fr-FR" sz="2400" dirty="0"/>
              <a:t>:</a:t>
            </a:r>
          </a:p>
          <a:p>
            <a:pPr marL="741363" lvl="1" indent="-341313" defTabSz="912813"/>
            <a:r>
              <a:rPr lang="en-US" altLang="fr-FR" sz="1800" dirty="0"/>
              <a:t>Be clear about the objectives and guidelines</a:t>
            </a:r>
          </a:p>
          <a:p>
            <a:pPr marL="741363" lvl="1" indent="-341313" defTabSz="912813"/>
            <a:r>
              <a:rPr lang="en-US" altLang="fr-FR" sz="1800" dirty="0"/>
              <a:t>Effective implementation of the early cases.</a:t>
            </a:r>
          </a:p>
          <a:p>
            <a:pPr marL="341313" indent="-341313" defTabSz="912813"/>
            <a:r>
              <a:rPr lang="en-US" altLang="fr-FR" sz="2400" u="sng" dirty="0"/>
              <a:t>Timing</a:t>
            </a:r>
            <a:r>
              <a:rPr lang="en-US" altLang="fr-FR" sz="2400" dirty="0"/>
              <a:t>:</a:t>
            </a:r>
          </a:p>
          <a:p>
            <a:pPr marL="741363" lvl="1" indent="-341313" defTabSz="912813"/>
            <a:r>
              <a:rPr lang="en-US" altLang="fr-FR" sz="1800" dirty="0"/>
              <a:t>Preparation time: 10 minutes</a:t>
            </a:r>
          </a:p>
          <a:p>
            <a:pPr marL="741363" lvl="1" indent="-341313" defTabSz="912813"/>
            <a:r>
              <a:rPr lang="en-US" altLang="fr-FR" sz="1800" dirty="0"/>
              <a:t>Schedule: 25 minutes</a:t>
            </a:r>
          </a:p>
          <a:p>
            <a:pPr marL="741363" lvl="1" indent="-341313" defTabSz="912813"/>
            <a:r>
              <a:rPr lang="en-US" altLang="fr-FR" sz="1800" dirty="0"/>
              <a:t>Exchanges: 15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409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 vert="horz" lIns="91424" tIns="45712" rIns="91424" bIns="45712" rtlCol="0" anchor="t">
            <a:normAutofit fontScale="90000"/>
          </a:bodyPr>
          <a:lstStyle/>
          <a:p>
            <a:pPr defTabSz="913916">
              <a:defRPr/>
            </a:pPr>
            <a:r>
              <a:rPr lang="en-US" sz="3600" dirty="0">
                <a:latin typeface="+mn-lt"/>
              </a:rPr>
              <a:t>Some reminders for the animation of a sequence with case study</a:t>
            </a:r>
            <a:endParaRPr lang="fr-FR" sz="3600" dirty="0">
              <a:latin typeface="+mn-lt"/>
            </a:endParaRPr>
          </a:p>
        </p:txBody>
      </p:sp>
      <p:sp>
        <p:nvSpPr>
          <p:cNvPr id="45059" name="Espace réservé du contenu 4"/>
          <p:cNvSpPr>
            <a:spLocks noGrp="1"/>
          </p:cNvSpPr>
          <p:nvPr>
            <p:ph idx="1"/>
          </p:nvPr>
        </p:nvSpPr>
        <p:spPr/>
        <p:txBody>
          <a:bodyPr vert="horz" lIns="91424" tIns="45712" rIns="91424" bIns="45712" rtlCol="0">
            <a:normAutofit/>
          </a:bodyPr>
          <a:lstStyle/>
          <a:p>
            <a:pPr marL="741363" lvl="1" indent="-284163" defTabSz="912813"/>
            <a:r>
              <a:rPr lang="en-US" altLang="fr-FR" dirty="0"/>
              <a:t>Have theoretical and practical knowledge of the subject.</a:t>
            </a:r>
          </a:p>
          <a:p>
            <a:pPr marL="741363" lvl="1" indent="-284163" defTabSz="912813"/>
            <a:r>
              <a:rPr lang="en-US" altLang="fr-FR" dirty="0"/>
              <a:t>At the beginning:</a:t>
            </a:r>
          </a:p>
          <a:p>
            <a:pPr marL="1141413" lvl="2" indent="-284163" defTabSz="912813"/>
            <a:r>
              <a:rPr lang="en-US" altLang="fr-FR" sz="1800" dirty="0"/>
              <a:t>Be specific, concrete and explicit in the explanatory instructions when installing the case study.</a:t>
            </a:r>
          </a:p>
          <a:p>
            <a:pPr marL="1141413" lvl="2" indent="-284163" defTabSz="912813"/>
            <a:r>
              <a:rPr lang="en-US" altLang="fr-FR" sz="1800" dirty="0"/>
              <a:t>Explain the importance of this case study.</a:t>
            </a:r>
          </a:p>
          <a:p>
            <a:pPr marL="1141413" lvl="2" indent="-284163" defTabSz="912813"/>
            <a:r>
              <a:rPr lang="en-US" altLang="fr-FR" sz="1800" dirty="0"/>
              <a:t>Clarify what is  expected from each person</a:t>
            </a:r>
          </a:p>
          <a:p>
            <a:pPr marL="1141413" lvl="2" indent="-284163" defTabSz="912813"/>
            <a:r>
              <a:rPr lang="en-US" altLang="fr-FR" sz="1800" dirty="0"/>
              <a:t>Make sure everyone understands the instructions before proceeding further.</a:t>
            </a:r>
          </a:p>
          <a:p>
            <a:pPr marL="741363" lvl="1" indent="-284163" defTabSz="912813"/>
            <a:r>
              <a:rPr lang="en-US" altLang="fr-FR" dirty="0"/>
              <a:t>During the work in sub-groups</a:t>
            </a:r>
          </a:p>
          <a:p>
            <a:pPr marL="1141413" lvl="2" indent="-284163" defTabSz="912813"/>
            <a:r>
              <a:rPr lang="en-US" altLang="fr-FR" sz="1800" dirty="0"/>
              <a:t>Leave enough time for everyone to read and understand the case</a:t>
            </a:r>
          </a:p>
          <a:p>
            <a:pPr marL="1141413" lvl="2" indent="-284163" defTabSz="912813"/>
            <a:r>
              <a:rPr lang="en-US" altLang="fr-FR" sz="1800" dirty="0"/>
              <a:t>"Navigate" between groups to monitor and validate the progress of labor. Intervene if necessary on the method or process rather than the result.</a:t>
            </a:r>
          </a:p>
          <a:p>
            <a:pPr marL="1141413" lvl="2" indent="-284163" defTabSz="912813"/>
            <a:r>
              <a:rPr lang="en-US" altLang="fr-FR" sz="1800" dirty="0"/>
              <a:t>Track the progress of students and groups, participation, respect for the allotted time.</a:t>
            </a:r>
            <a:endParaRPr lang="fr-FR" altLang="fr-FR" sz="1400" dirty="0"/>
          </a:p>
          <a:p>
            <a:pPr marL="741363" lvl="1" indent="-284163" defTabSz="912813"/>
            <a:endParaRPr lang="fr-FR" altLang="fr-FR" dirty="0"/>
          </a:p>
          <a:p>
            <a:pPr marL="741363" lvl="1" indent="-284163" defTabSz="912813"/>
            <a:endParaRPr lang="fr-FR" alt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324185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bjectifs de la formation"/>
  <p:tag name="PXID" val="4"/>
  <p:tag name="SID" val="2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COPY" val="4.0"/>
  <p:tag name="SID" val="259"/>
  <p:tag name="PXID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COPY" val="4.0"/>
  <p:tag name="SID" val="259"/>
  <p:tag name="PXID" val="2"/>
</p:tagLst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</TotalTime>
  <Words>252</Words>
  <Application>Microsoft Office PowerPoint</Application>
  <PresentationFormat>Personnalisé</PresentationFormat>
  <Paragraphs>43</Paragraphs>
  <Slides>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Train the trainers session</vt:lpstr>
      <vt:lpstr>Objectif and organisation of the sequence</vt:lpstr>
      <vt:lpstr>Exercise</vt:lpstr>
      <vt:lpstr>Some reminders for the animation of a sequence with case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KORNMANN</dc:creator>
  <cp:lastModifiedBy>SAOUT Claire</cp:lastModifiedBy>
  <cp:revision>18</cp:revision>
  <dcterms:created xsi:type="dcterms:W3CDTF">2016-04-08T10:25:25Z</dcterms:created>
  <dcterms:modified xsi:type="dcterms:W3CDTF">2016-05-09T13:44:18Z</dcterms:modified>
</cp:coreProperties>
</file>